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145960-6424-4125-BE86-1782C6CCF3A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61D6-2ADE-46C5-AE66-372BBE6EE10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Families of Right Triangles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NOTES 9.6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Triples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Whole number combinations that satisfy the Pythagorean Theorem.  (Uses multiples.)</a:t>
            </a:r>
          </a:p>
          <a:p>
            <a:r>
              <a:rPr lang="en-US" dirty="0" smtClean="0"/>
              <a:t>These triples can save you time and effort.</a:t>
            </a:r>
          </a:p>
          <a:p>
            <a:r>
              <a:rPr lang="en-US" dirty="0" smtClean="0"/>
              <a:t>How are these triangles related?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triangles are all members of the (3, 4, 5) family.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763331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22065" y="4343400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Not a triple because not whole numbers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families: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572000"/>
          </a:xfrm>
        </p:spPr>
        <p:txBody>
          <a:bodyPr/>
          <a:lstStyle/>
          <a:p>
            <a:r>
              <a:rPr lang="en-US" dirty="0" smtClean="0"/>
              <a:t>(5, 12, 13)  which includes (15, 36, 39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(7, 24, 25)  which includes (14, 48, 50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(8, 15, 17) which includes (4, 7.5, 8.5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 smtClean="0"/>
              <a:t>many families</a:t>
            </a:r>
            <a:r>
              <a:rPr lang="en-US" dirty="0" smtClean="0"/>
              <a:t>….</a:t>
            </a:r>
          </a:p>
          <a:p>
            <a:pPr lvl="1"/>
            <a:r>
              <a:rPr lang="en-US" dirty="0" smtClean="0"/>
              <a:t>(9</a:t>
            </a:r>
            <a:r>
              <a:rPr lang="en-US" dirty="0" smtClean="0"/>
              <a:t>, 40, 41</a:t>
            </a:r>
            <a:r>
              <a:rPr lang="en-US" dirty="0" smtClean="0"/>
              <a:t>)     (</a:t>
            </a:r>
            <a:r>
              <a:rPr lang="en-US" dirty="0" smtClean="0"/>
              <a:t>11, 60, 61</a:t>
            </a:r>
            <a:r>
              <a:rPr lang="en-US" dirty="0" smtClean="0"/>
              <a:t>)      (</a:t>
            </a:r>
            <a:r>
              <a:rPr lang="en-US" dirty="0" smtClean="0"/>
              <a:t>20, 21, 29</a:t>
            </a:r>
            <a:r>
              <a:rPr lang="en-US" dirty="0" smtClean="0"/>
              <a:t>)     (</a:t>
            </a:r>
            <a:r>
              <a:rPr lang="en-US" dirty="0" smtClean="0"/>
              <a:t>12, 35, </a:t>
            </a:r>
            <a:r>
              <a:rPr lang="en-US" dirty="0" smtClean="0"/>
              <a:t>37)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most are not used very often.</a:t>
            </a:r>
          </a:p>
        </p:txBody>
      </p:sp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CfAKQDASIAAhEBAxEB/8QAGwAAAQUBAQAAAAAAAAAAAAAAAAIDBAUGBwH/xABDEAACAQMDAgQEAwQHBAsAAAABAgMEBREAEiEGMRMiQVEUYXGBMlKhBxUjkRZCQ2KCorEzctHwJCU1RFNUVZKTwcL/xAAbAQABBQEBAAAAAAAAAAAAAAADAAECBAUGB//EADQRAAEDAgUBBQcCBwAAAAAAAAEAAgMEEQUSITFBExRRYZGxIjJScYHR8MHhBhUkM0Kh8f/aAAwDAQACEQMRAD8A7hpt5VQ899OahSA+I2dSaAUGaQsGidNT7DXnxDew0xr3RMgVQzvPKdNQ35Ro+Ib8o01owdLKE3Wk706KhvyjShUe40xo0soS68nepAqF9QdKE6H31F0abIFMVLwpiyK3ZhpeoH005HKU78jTFiIypubOCl68yNIWZGcxh1LgAlc8gH1xqtuDVFU7LZq2FaynYLLG53IFb8wHrjkf8NDVsaq2Bzo1Hp0NLSpG0skxUcyPyzn1Jxpt5HY98akG3QpJQxTNGoO5vzHQHYdmOn6aD2odynaNRVnYd+dPxyBxxqJaQjsla/ZL0aNGmREaRJGr9++l6NLZMWgixUY0x9GGNeinA/E2pGqLqG/C3MlLTIJa6VS0UZ7Njkr77iu4j32n205eQNUMU7L7K5CIvoM6XgfLWD31UbRTXCt8GdK2qemjmZiX3ErH5V5KhST7DjV50rLFJLcY2raiproJhHUmbygHGQUXsFIPGO+PfQWSl5tZF6YaNlePErduDqOylDzqL1Te4+n7PLXSRmaQEJBAp5lkY4VR9/01z2s6h6nr6kVPjQ0Pw6/w6WBhJHO2OS7MoO3sMDGMZz7KSrjg/uOsmFC+o1jC6Vo1zsftCuRlNGthiauwJCBWZijQ/mbZndn0A+etX0xfBfbaaloPhqiORop4N+7w3HoDxkEYI+ujsnjkNmm/Koy0ssTczxYK50iWRIl3SMFX8xOANL0l1V1KuAysMEEZBGjKuotyggeBqqWrNFJToWFWuBsT1BzwQfn9e+k0u6O009VYYMQ7S/w80ZR5wfXJ5DHvlu+ecahC2VbVkdJKY5bUswmG9vMAORER6gNgg+3HpnWpx7caC7daMDrtssxRyyX2pa4VC1MNLBIUpqaRWiJYcM7jgk5yADxgZ9Rq50/UqeDpjRG7KpPfOjRo0tYXYZxjTkgIYaXbJGlwNtcfPSGBBwRg69U4YHSOoTtu1wU7Ro0aAtRGjRo0kkazd6Wnlu5geICVqJm8WNcS43Y8rd+M8fXWk1SdQ2uoqzT1ttaNbhSbjGJeFlQ43RsfQHAOfQgHUXi4UmmxVBb6haKjWoYNJbIYPEgrp5Q0iqVHk582SQeD8hzpPT81Q/WlLVS0ogmr7MJKuLdzEySeQEe/nYfY6r5ZqKmnqKh+k7iLhAfGelGxo1Y5O8efwweCc9/XGdW1gqKGgWXqS/3OiiqrnDGY1Eo2wwd40XPLHLZJxyT27aGxtipvOir/ANqNXUVddbLLTugiZviakiPc8exlMZBzhQcOPU/rqqooLjcDWJZKmKCrpGiBaQblKuCGz65A5x6kemrTqOv6RvddHUJWXNa4IV8S30krNJGrDII2EMAW7+m7gjOqysuMUN4lbp2Kr8GqSFXp2pJIJElQnEqlwqyZGAy5BwDjVaSmdJUCR1rAaBWI5wyAxtvc7pXVLVdGZrkl0ovBiomqFt8EJUzrHwxLHPAL+2e2mehKkU3Ws8CjbBcaNZIkjPBZDlndfQkNgH5YOlz0tXf6meiq2mQzRoLjX1EXw6Q0ucmKKMsSC5Byx+ZzwBro1otNpoy1TbKanVpUVWmjALMo7Dd7aKyG0jXjjdBkkzROjPKe0akvArcjg/LTZgfPGMa0A4FY7oHt2TQ5I+upw4Az301FEE/Fyf8ATVR1Pf1tMKU9KgqLnUAimps9/d2Pog9T9hkkDUD7RsFap4nAeJV4wBGDphqf8p1gqbq+9NcKyCWGmSenYBqUhmBVj5ZFYc7T6gjgg6ljruthl8Oq6fklIbYXoqpGUH2w+w51MRSAXAVl9G97cxatokIXk8nTusunW1IV/jW26RN+U0+79VJGrexXmnvdD8XSrLGqyPGyTJtdWU4II/X76G4HcqAi6Y2splQo259RqMB5h9dTZF3IRpiKFg/mGANSadFVmjJkFgpI7aNGjQ1bRo0aS5CqWJwBydJJRLncobdGhl3NLK2yCFBl5X/KB/8AfYdyQNVd0ob3crQyLVR0tRI6s0UbsuE/rR+IPMCfzDt6azU1dXNHVdbw1KeFFC5hpJk3RmlU5ypHKu+3OeRyoIONO3DqPqC3Qm53GptVFT7PFSklU8r3MZk3f7Qj1A254wdRzhSylSKCydVQLUMrWeJql1LLI0s/hqqhQuSRuwB34zk6kdJdC01hrJa+pmjrKt1CIfACrCoJOE7n1x37AaVRftF6brIoZIqqcrLGH3LSSsi5GdpYKQCO2M99Wlt6qsV1n+HobpTSz4yYQ+HH1U8j+WnACgHA6XWW/aVdHortZktk6JcYfEkcEZAhZSpyPcnGM/l+WqO3dT0oggrupK+f/odS8rCOPenmG1MhSSNoLcY5POs5eb/HUXe43C5zrG00reBG/DeApKpt9wQCfqTr2WNGUyhAXAO1woJA+WtmLC454GkOs7cq7HECwWOq1knVNNX1NZW9N1j1Ilhj2B6OWOPchbO6R1ChCpx+YY4zpVLeYKaynqSy00drk2fFvbnlUCppi3LFAcKx820jnOAc5xrGvSUnhsXgjx+JtyDkjnOPfVv+z+ksMPUMEVyt9NMlTg0M043GKUchBk8AjlR6EH31WqcKfAzODdQkic0XK7ZDIJoY5VB2uoYZGDzpejRqgqyh3I1vgbbeIBKTgyTE7UX1OB3Py4+usNZ4Y2EteS01TVO2+plIZ5FDEL8gPUKOBnW8uUnhW6qk58kLtx8gdc1tNW9FYrPRUsT1twlo42jh3BSRtXLuT2Xnk8/c6s09gS48K3SWDi48J7qC2zTvBcrd/wBo0mfDUnCzIfxRt8iO3scHUe3XCmq4maiYgKSnw5YiRJfVZMg7SOMHU+juU37yNsutL8JXeH4qIkm9JUzglWwM49RjjOoZjt1ZW3OraIRLAop5amPKu+BuYZHoMge+c6uMkHvMOhWi19jdp0K9SIg7B/GWACRwrKS8h57e/rkHnT1mvJ6aulQ1w8Q2urKvPUeHhaebGNxx2QjGT6EZPfiritttuEyJS3aSGnp8NBSxt4UkEvoSDzgDspGBk/aZT26qW9WuGqqFqKiedgsaJshijAJdymcliPLkkgFuANNO8SRm4UKmQSxHMF06nniqI1mp5FlicZV0bIP3GndRqCgpLdB4FBTRU8O4tsiQKuSck4HudSdZaxkaNGjSSRrxhng9iOde6NJJYO208FDUXDpS4KXg870iyZxNTOclQf7hYrgdht99e1NBeYaB6GCtStSZliikqIFJp053M/ID8AAcZJ7++tfdLZR3SmNPXQiRO4OSGQ/mVhypHoQQRqlFlqbfURtFe5DR7gGgrUEhC+oV+Dn650F7OQUTM0izlihdK211RpL5SqiosQNVTKxhRnYhQxPbOAcDOM4PzmXmKg+AkmuPhLHEpfxmIUofRg3cHtyNaChtkHUzCsq62WehgqHVaHwwib43IBfuWwRkc47HGnuqLPYYaKavq6SAVBXwYJHXcVkk8i7R7ksBxpwy+qw5sIjdMJIXZRysmsUNv/Z1bKK5grNV+DTDxU/iAyuM++CFY6yPwr0DVltcvI9FM9Nu7MwH4Tn3Kka3N06fa+CSkVzLNZKCMU5J4NUcEP8AUBAAT+Y6wKTvdPj6+ojbNfUSS7BwdvYffCjWvghcJiOCF0UBOfKO5OVSS1CRUcAbxaqVIF28kbyFJ+wyftrTf0KpKaGttsUZkv1Cq1NBVSSt/EVWzG2M4BBG1sfXjdrOUcCVPUlsilB8NRJICGIIYLgYIPsTrS3aFKSkFdT1Qo6ikbxYqiWUkZ9VYk8qw4I+/caoY/ioirW09jsFTra5sVQInDddFs1/orlaILg0yQhwRIshCmN1JDqc9iCCPtp79+2j/wBUov8A51/4643U9WxzXKqqqe3yNTTojiKYKoWbGH29/KfmAcg++p1m6koLjVLSTUr0dSw8iyBSsmO+0g9/lxrHnr5oibR3A5BVeeaeG56d2991v+sb7RDpK8PRV9NJN8I6xhJlJ3MpA/XWc6To2krq6pScxClqY6ZVjUESQpCpCcjtmQtx7aTUR06wu88KMiKWIZB2H/J1Jt3TNrntEMq0a0tXVQrIZYS0bozKO2CO3A+2lSYn2tpGWyehruvcZdlW3euSS+3G9lgaSy0klOmAfNKcM/PqBhB9c6aSlit9rtNFcqmSmpCfHraoA/7QHfycHGXOSSMcHOoU9jFRZKq32e51UNNLvjKz7ZAW3Hex4zkkHPPrq4ir7rSRhaqlgq0VQC1K2xj7+Rzj/Nq9DilEQYS/KdtVcjxKlddjnWPipFOkV0t1feGqrdd4A0hAq4VZjHGCF869s4J7eum/2a0Akvss+yNI7bRLAsaZxHLMRLIB8gNgHtqN49guszRVUHw9SwKnxo2glYeoDcbgfkSDrS/swTfYJ69gQ1bXTyZ91Vyi/bao1ayNa27XXBRJA1rbtcCCtho0aNQQEaNGjSSSWYBSSQAO5Os9ceo9qSx0CDxcYSSQZUH3xnnUzqSdobftU4MjBeD6eushrAxbE5Kd4ji33Kyq+tfE4MZukTS3apZjVXytKt/ZwhIlH02rn+ZOmIrfTxzicq8sy8LLNK0jDPfBYnGpWvNc9LW1Egs55WO+qmf7zlJ6BuEFJcb9Q1VXFHmrjkhSSQAnxEHAB9yp1I6quVOaqK41Ega0WpHlYo2fGqd3hqgAPJU54/MR6jWWno0nv1TFRwUxuU1tZ6eWeMN4bo2FIPpjfqXKeoHtkdqS0UdAkMsSpVGrBRisgIKqVJbIBznack/XXa0OaWljcOQujpJ2mIF29kzRdUVFp6VuVRU2q5i6XDxZ5p5IFjjjlK7UjG4hiFCqPKp7Z9zrIUkQhtsEIlLFI1UtEQSSB31vr3VmCuulzZfGS0W4vHGT5fEYMzEj3woH0J99M19htdXV26CahpnqZYzLNUpEEZlUDONvuWH21vUcwpiSBe60KWQhuYjdYivknpTBXUw3TUkgkCHjeuCGH1Iz+mldc3GO5JbVpGV6aSCSqiLcBnGAufpuOtpd+lrVS061tDaIp5KVvFanbcwnUDlQCTz6j5jWd6lit1renoq2hhuNSrtLRxNwIYWOR4nGBg5A4OcfU6zMZYKioZUsj9oafnyQaiEy1DJI2XdtYcqfben+krjZ7bUrL4k1TTb1WaveIHGFc+Vh+FvxdyNZXrums9tuzydOMvhrRRVW6KUugkGSjAknkhR/ydWVqpIb1SXd6aY2000HirSQOjxyT+bsjqdv4QfKBndnOdVl0a0G7pDV2U/D0pZK+oSoMjTu2CH3A+ZVHpjjJHpqrlOQnKdOEcslNwWG+twuhhTVUO1/7WLB+41e9O1XxdmpHZt0saCKbPcSJ5Wz9xn76pYHianjaBlaJlBjKnIK+mm7FUNbuqJaJm/gXVPGizxtmQAOP8SAHH9w65zCJQJnRnn9FzmFzBsrmHlNxKKO9XS3s4y0vxkC47Rycn/OH/nqZjPfTnWNA/hQ3qjhaWrt4bdGn4pYD+NAPljcPmvz1GjqYZqRamGQSQum9XQ5DDGeDoOK0pZN1Bs71QsSpiyXMNnKLXVtt8UUFdJEWkAHhyDjntn2z6ai9PVNN0u8tFZDdJ1p1zNFEsk8UXrz3APPYc+uNaHp21QXGzy1NeaaqgukSvNEFyoGOBnPOB+vPy1FsnUvSlpZLHR1jjbIVE0ysUdyfWQ8E+mc+mlEXRBzIsxI3A0C1aXCnhoOY7a2Wks3VNLX08UryKUkGUmQ5Rh760KOrqGRgynkEHIOsK/RFvesqqj4qujSeXxlggnMaRMe5AXvk5POe+pfQdbUeLcLXPUfFJRTlIqg4/iDjvjjIJwceoOtjD8Q6rshN/pY/ujNZJFpIbgrZaNGjW2jLOdWt/Dpx6ZOszLLHChkmkWNB3ZjgD21p+rV/hU5/vEfprF3+CCqstZFVFViMTFnZchcDOceuuNxNuevLXbaLnK9uaqsfBJrbzTUVdBTTB9sqbjMoykYyANx9Mk99TvGh8cQCVDMRu2Z52++NZqGKhDGSy05BaLZIsS4hdNuQCr8HuWwoGcDnGm+nEuVBW1lvholaONo5DU1k48Uo68BtoOSCGxzwMDUp8NjZHmB1A1urdZhTYIs7TdX0a7etbTIGA3UlTHj35jP/HVj1zVpQ2AVTs6pFV0zMYxlsCZcgD1OM6rajeep+n/DKg+NMWyednhHOPvjT9/liqep6SCscC322mevnVhkF87Y8j1xhj9QNdNgZPYGj5+qVGzqBg/N09Q0dRcLfd5bhGsctzUkUxGTFFs2ore7EZJ+uPTOq6qrnfpKx3eAYrIpKZFy2M72WN0PyIJ4+QOr+0rUzSz3CriNO84VYYWbzJGucFv7xJJPsMDVX0uIXpaiCqpglM9yme3xVC5Yqp3bsHthtxHsMa1wDYBbwaGiwV6FmS5zHBNO8SkH2cEg/wAwR6eh1y/rGKqHVt0QI5mlSNqZcZ3rtAAX/Fnj566bca0UhpEGDLU1Cwxg+uck/wCUE6RdKKmnQ1bhYamniYw1YQF4PUlf5ak4XGm4VulqDTyB41/4uO00aXR9kdA9RMjeHIpi5jfnynPY8Nx8tKWnqDGskdLJFTQytHPuXb4bY4Vl9Mg59tFTc7jLNNPDFSyRVU3iyBS0ROSGBBHIIOSDnIyRqd0yr1l4raGumcw3BRPNCTvEnhnAQu3mIGR9dBqWVFNE6aRnst1KIf4ina4vka3L4DU28fFaXohy3TdODkoryLHkY8gc7f01Kvshpv3bWqPPT3CAjHs7hD+jH+erKKKOGJYYUVI0UKqqMBR7ag3JFnuFlpGwRPcIzz67AX//ADrz+mk6teHtFruuuGilM1b1ALXN/wDa3HH8/Q6wdwo5emK2oigQvba3fLSjv4M/cx/7p7j55Htreah3a2012t8tDVqTFIPxA4ZCDkMp9CDyDrpZYmzMyO2XQzwtmZlcqbo6xUNJ0l/1fUAT3Cn3y1KsSu9gckLnCjJ7DXPv6C9S7lov3bGVKbfiFnTwsds993zxjV/aaGkrI6mluFKgrqSYw1aqSqyMOQ+0HHmBDffVtRXHqG20kVspoaKoiiTZHWzTuHVfTcmDuIGP6wz8tYhmdDK8XGa+ubTyN9UakxzsznRj2Taxv+i1dRTQLZGpa+fbCKfw5pBKYzjbgndkEfXVP+zSJY45FhLGnTxFp2YYLRbzsJ9+PU8nvqjjslJ4afGIayYEs8k7Ft7E5J2k4HPYY41u+lqYR0rzkYMhwOPQafDADUBrTfW54H0+aze2tq5mtYNBqr4aNA7aNdYr6o+q0JoYm/LKP9DrCXS2UtZumq43qVjjO2nZ/wCGf8PbPzOuj3uLxrZOuOQu4fbXNuppfDs8uDjxnSE474dwv+h1zGKRvFcwtNi632WJXMd2luXmypbb0/XVtqpjIIZ4pszFqiaQHzDHmUcNhfKDnkan1tsfp+VLvHVyzGWZFuCsQEdD5Qyr/V2eXt3AOcnnWimraSldoGYIYlQlFH4VY7V/01XXaRLx05eISpiKpPCQ3JVlBwePsdEdI6TRw9k7/VdZLSxvhMbtbhNQq0vXlrAUlYaKofOeASUA1L6mnttBc1mraKaoNTRv4gj24EcTBskEg5y2q/o2Vq7qB6qRCClopz5vdyxI/TT3VsKVXUUMedzra6hdvp52Uc/y1sUrjSYaD3fdcvC7ogEcD89Vdw36ieZIajxqSZ/wpVRGMMeeAx8pPB4B03eCaa5W+4yyQpRRLKk7zShBGGAw4zwfw4++o1DKLp0506KhY5FqzAJlddwOEJIIPzXUBrTajfq2SCkQJSyrHEjEssbbASVUnAPmxq3W4g2kjzOF1pPrAyEyOHNk5eeorLVw08tvv1tSrppRNCJpwqSHBBU/IhiMjscHTlV1Nba61TUyyBq2ohkQUcTeI2dpGCyZAB9yR3HvqPLUillvcjRxlae0F03KOCWfP+g1LoIhDRwIAoKxqDtHc476zJ8ddHA2TJq7x2VeXEiyFsgb7y5dMlbS2xZnt9bGiKuZHp2Cfz7frq0sVPVx9S2xjQ1MWRIWaaIoPDK9xnvzt1pbo/jdHrZ6kNIGvJpmLHOFYtKAPltIHy07DXS3Cq6Ymm2+I1mkMmzsH3Rhh9iutCvxqeeikY4Cxb4/dPOW9Bzh3X81denPfUS3xfG9Y0xxuittM8pPtJJ5V/yh/wCel19XDb6OWqqDiKNcnAyT7AD1JPYas+kqCektr1FaCtZXSGolU94wQNqf4VwPrn31yWDU5MhmOw9Vm4VCXS9Q7BXmgd+dGvGZVUlyAoGSc9hrowugWKn/AIfXV1iTAV6OmlbH5iXX/QDUppJTVR0tJTvU1UgLLGpA2qMAszHgAEj586rbLKbjW3O9ZzHW1GKc4/sUAVT9Dgn760vR0EU7VNxad2qQ707whvLEqscDb7ng5Pvrm6pjJqt7uBbzt91iGBlVWu7huq9Ka8NUJSvbfBmfBEpkDxKueSWHqPy8Z/nrYWuuhgpY6esMFNMjmIIZOHI5BXPfIIP3xrnHUHX13oeoK6mo0pvAgfwljkjJJYAckg/PWha40vUHTlNHFSxG4XimfwomBIRiNrNu4IUd8jB4GOdaFC11O+7We8t/+UdijbIBo7Y3W+HbRpumjMVNFGzbiiBS3vgd9GuhQV7IodWVhwRjXHuvXlgSW2Uhj8ePNS5kzhI4/NnPuTtA+p9tdjI1zf8AaRanpa6puxinkoK+jFJVPToXkp2UkpJtA5XzHPfsOO+qVVSiVzZLatQnU7JZGl3Czlyr/wB6QSV9IpAlt6sRJ5CrJKCQc9iOf10q6JIls6pjjbPxkyCMRndjxI0VsY++q0V1FczG9xt1LdqmMbDNSVEZBxnBKuyle5yD20+93mpVxQ0tFaTKzOyTOssszY7JHGeScdydZzhKNGt279vzTuRHVdSbgR66630RXXiewXqaK3VO1pYYhIppDMRt8qgHcPrj56m9MzV17qDernUJJIniUqokHhqUV/xEEk5ONOyWSavaOrlq56OSaJTUwRBSN+0A4YjIPpq3oqSCipIqamTZFGu1Rkk/cnknVKoxH+lEDXXPKwZ6pnQDG+9ysVabrdIK+2ULzwm3xXECmhhj/itiUqwPP9UNk49AfbWltNwimuNzpgsvifFSzMZFIzmRlA59go+2NQblQ0dB1BBdQVojICfjhHvEEwIwzL22su5WP0+unrEjz3m4XMVZq4pMIswj2JK3LMyD0TkKP906s1lRHU0VyddLeiuVEkUtFn2280uroa26Vl1W3QpKptM1M7bwMyblKL+jj7HUrp68QX21RV9Krojll2PjcpU45x/P76pqORbMtdTVV3q7dM/iBnho/GFREzs6shwcON5XHy1Z9M0q09vLR0fwMUsrSRUx7xIQAob+9gZPzOqtc2HsbA03I2+u6DXRxNpGZTqPwrGXmruct9qaSl4c3BalIhESwlVBGpz2KFeT8/XU20vfI77S0vwT7afMK5gKpHGz75MN6+mO51vkBZwFGWPbVxQUPw+Hkw0ncew1bp6+SqaImRDLlyk/r809PNJUjptbpaxKraXpyOS6R3K4TSTGHBpqY8RxNjG8j+s3sT29NaD9T7nXmdejnsCfprQjjEbAxuwWvHG2NgY3hHGsh1XXTXWok6foS8cIwLjUrxsQjPhKfzHjPsDrV1LPFEWWNmY8KAM86zUFLdLrVVYpmhpUp5fCd6iIuZHwCcAEYA3D5nntqpWVTohlZv3nYfugVEkpPThF3ei8ijSKJI4kCxqAqqPQD00mot+6P96eC6rSyxvLLFkP4YcFuRyeM5+WdTabpypaiM1ZKDc95ZPBlbwgAeFwfQjvkZ5+WrymvkEDQxC31MVEzCNapgAu4nAyM7sE8ZI1mYdSxulzOk/c/ZUqbDJI5BI8+OiqL/0/0xdF/fFxSPaQC08UpUSj0B2nzfTvpy9TWf8Ao0ppmp08Hb8Aq+VknBxGFXuG3YGPtrSw2S1Q1XxUVupUqM58RYgGz7506LXQLWmtFFTiqPebwxvP3763G4cQQS86FbbpnOABOgUiHeYUMgAfaN2Pf10aXo1poKNeEZ+mvdGkkqu4dPWe5AivtVHUZ7+LArZ/TXlJ05ZaJVSjtVJAq9vDiVcfy1a6NMWgixTEX3UE2igbvSx/rpLWS3kY+GUfME6sNGgmlgO7B5BDMMZ/xHkqz9w27/wDj18x50Cw28doT/7jqz0aj2On+AeQTdni+EeSrlslAv8A3cH6knXv7mt//lU/XVho0/ZYLWyDyT9CL4R5KHDbaOA/w6dF+2nxTxDtGv8ALTujRWxsaLNFkRrQ0WAsm/BjwR4a4PcY0pVVQMKBjtjStGpWCdeHWT+KgtVbcXupNKZqreJnB8N1IAXDdgcAAg+v2OtbqLcaGC40NRR1SloZ0KOAfQjVWspW1MXTcbKTTY3XELyOrpup5IoxcDVrORTyxRv4CLnynONuMe/z10e8JVfG0b1rRtZkdGnWLIk8UMCjE+sYPcfTPGdTRYru8BpZ76GhKhTKlKFmI9TuDbcn3CjS06alkaJK68VdXSxsGMDpGokwcjcyjJH359dZraKo6rHWaMvp3q3UVXWAuALC2mi0I17o0a3AqSNGjRp0l//Z"/>
          <p:cNvSpPr>
            <a:spLocks noChangeAspect="1" noChangeArrowheads="1"/>
          </p:cNvSpPr>
          <p:nvPr/>
        </p:nvSpPr>
        <p:spPr bwMode="auto">
          <a:xfrm>
            <a:off x="63500" y="-523875"/>
            <a:ext cx="1114425" cy="1076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BDAAkGBwgHBgkIBwgKCgkLDRYPDQwMDRsUFRAWIB0iIiAdHx8kKDQsJCYxJx8fLT0tMTU3Ojo6Iys/RD84QzQ5Ojf/2wBDAQoKCg0MDRoPDxo3JR8lNzc3Nzc3Nzc3Nzc3Nzc3Nzc3Nzc3Nzc3Nzc3Nzc3Nzc3Nzc3Nzc3Nzc3Nzc3Nzc3Nzf/wAARCACfAKQDASIAAhEBAxEB/8QAGwAAAQUBAQAAAAAAAAAAAAAAAAIDBAUGBwH/xABDEAACAQMDAgQEAwQHBAsAAAABAgMEBREAEiEGMRMiQVEUYXGBMlKhBxUjkRZCQ2KCorEzctHwJCU1RFNUVZKTwcL/xAAbAQABBQEBAAAAAAAAAAAAAAADAAECBAUGB//EADQRAAEDAgUBBQcCBwAAAAAAAAEAAgMEEQUSITFBExRRYZGxIjJScYHR8MHhBhUkM0Kh8f/aAAwDAQACEQMRAD8A7hpt5VQ899OahSA+I2dSaAUGaQsGidNT7DXnxDew0xr3RMgVQzvPKdNQ35Ro+Ib8o01owdLKE3Wk706KhvyjShUe40xo0soS68nepAqF9QdKE6H31F0abIFMVLwpiyK3ZhpeoH005HKU78jTFiIypubOCl68yNIWZGcxh1LgAlc8gH1xqtuDVFU7LZq2FaynYLLG53IFb8wHrjkf8NDVsaq2Bzo1Hp0NLSpG0skxUcyPyzn1Jxpt5HY98akG3QpJQxTNGoO5vzHQHYdmOn6aD2odynaNRVnYd+dPxyBxxqJaQjsla/ZL0aNGmREaRJGr9++l6NLZMWgixUY0x9GGNeinA/E2pGqLqG/C3MlLTIJa6VS0UZ7Njkr77iu4j32n205eQNUMU7L7K5CIvoM6XgfLWD31UbRTXCt8GdK2qemjmZiX3ErH5V5KhST7DjV50rLFJLcY2raiproJhHUmbygHGQUXsFIPGO+PfQWSl5tZF6YaNlePErduDqOylDzqL1Te4+n7PLXSRmaQEJBAp5lkY4VR9/01z2s6h6nr6kVPjQ0Pw6/w6WBhJHO2OS7MoO3sMDGMZz7KSrjg/uOsmFC+o1jC6Vo1zsftCuRlNGthiauwJCBWZijQ/mbZndn0A+etX0xfBfbaaloPhqiORop4N+7w3HoDxkEYI+ujsnjkNmm/Koy0ssTczxYK50iWRIl3SMFX8xOANL0l1V1KuAysMEEZBGjKuotyggeBqqWrNFJToWFWuBsT1BzwQfn9e+k0u6O009VYYMQ7S/w80ZR5wfXJ5DHvlu+ecahC2VbVkdJKY5bUswmG9vMAORER6gNgg+3HpnWpx7caC7daMDrtssxRyyX2pa4VC1MNLBIUpqaRWiJYcM7jgk5yADxgZ9Rq50/UqeDpjRG7KpPfOjRo0tYXYZxjTkgIYaXbJGlwNtcfPSGBBwRg69U4YHSOoTtu1wU7Ro0aAtRGjRo0kkazd6Wnlu5geICVqJm8WNcS43Y8rd+M8fXWk1SdQ2uoqzT1ttaNbhSbjGJeFlQ43RsfQHAOfQgHUXi4UmmxVBb6haKjWoYNJbIYPEgrp5Q0iqVHk582SQeD8hzpPT81Q/WlLVS0ogmr7MJKuLdzEySeQEe/nYfY6r5ZqKmnqKh+k7iLhAfGelGxo1Y5O8efwweCc9/XGdW1gqKGgWXqS/3OiiqrnDGY1Eo2wwd40XPLHLZJxyT27aGxtipvOir/ANqNXUVddbLLTugiZviakiPc8exlMZBzhQcOPU/rqqooLjcDWJZKmKCrpGiBaQblKuCGz65A5x6kemrTqOv6RvddHUJWXNa4IV8S30krNJGrDII2EMAW7+m7gjOqysuMUN4lbp2Kr8GqSFXp2pJIJElQnEqlwqyZGAy5BwDjVaSmdJUCR1rAaBWI5wyAxtvc7pXVLVdGZrkl0ovBiomqFt8EJUzrHwxLHPAL+2e2mehKkU3Ws8CjbBcaNZIkjPBZDlndfQkNgH5YOlz0tXf6meiq2mQzRoLjX1EXw6Q0ucmKKMsSC5Byx+ZzwBro1otNpoy1TbKanVpUVWmjALMo7Dd7aKyG0jXjjdBkkzROjPKe0akvArcjg/LTZgfPGMa0A4FY7oHt2TQ5I+upw4Az301FEE/Fyf8ATVR1Pf1tMKU9KgqLnUAimps9/d2Pog9T9hkkDUD7RsFap4nAeJV4wBGDphqf8p1gqbq+9NcKyCWGmSenYBqUhmBVj5ZFYc7T6gjgg6ljruthl8Oq6fklIbYXoqpGUH2w+w51MRSAXAVl9G97cxatokIXk8nTusunW1IV/jW26RN+U0+79VJGrexXmnvdD8XSrLGqyPGyTJtdWU4II/X76G4HcqAi6Y2splQo259RqMB5h9dTZF3IRpiKFg/mGANSadFVmjJkFgpI7aNGjQ1bRo0aS5CqWJwBydJJRLncobdGhl3NLK2yCFBl5X/KB/8AfYdyQNVd0ob3crQyLVR0tRI6s0UbsuE/rR+IPMCfzDt6azU1dXNHVdbw1KeFFC5hpJk3RmlU5ypHKu+3OeRyoIONO3DqPqC3Qm53GptVFT7PFSklU8r3MZk3f7Qj1A254wdRzhSylSKCydVQLUMrWeJql1LLI0s/hqqhQuSRuwB34zk6kdJdC01hrJa+pmjrKt1CIfACrCoJOE7n1x37AaVRftF6brIoZIqqcrLGH3LSSsi5GdpYKQCO2M99Wlt6qsV1n+HobpTSz4yYQ+HH1U8j+WnACgHA6XWW/aVdHortZktk6JcYfEkcEZAhZSpyPcnGM/l+WqO3dT0oggrupK+f/odS8rCOPenmG1MhSSNoLcY5POs5eb/HUXe43C5zrG00reBG/DeApKpt9wQCfqTr2WNGUyhAXAO1woJA+WtmLC454GkOs7cq7HECwWOq1knVNNX1NZW9N1j1Ilhj2B6OWOPchbO6R1ChCpx+YY4zpVLeYKaynqSy00drk2fFvbnlUCppi3LFAcKx820jnOAc5xrGvSUnhsXgjx+JtyDkjnOPfVv+z+ksMPUMEVyt9NMlTg0M043GKUchBk8AjlR6EH31WqcKfAzODdQkic0XK7ZDIJoY5VB2uoYZGDzpejRqgqyh3I1vgbbeIBKTgyTE7UX1OB3Py4+usNZ4Y2EteS01TVO2+plIZ5FDEL8gPUKOBnW8uUnhW6qk58kLtx8gdc1tNW9FYrPRUsT1twlo42jh3BSRtXLuT2Xnk8/c6s09gS48K3SWDi48J7qC2zTvBcrd/wBo0mfDUnCzIfxRt8iO3scHUe3XCmq4maiYgKSnw5YiRJfVZMg7SOMHU+juU37yNsutL8JXeH4qIkm9JUzglWwM49RjjOoZjt1ZW3OraIRLAop5amPKu+BuYZHoMge+c6uMkHvMOhWi19jdp0K9SIg7B/GWACRwrKS8h57e/rkHnT1mvJ6aulQ1w8Q2urKvPUeHhaebGNxx2QjGT6EZPfiritttuEyJS3aSGnp8NBSxt4UkEvoSDzgDspGBk/aZT26qW9WuGqqFqKiedgsaJshijAJdymcliPLkkgFuANNO8SRm4UKmQSxHMF06nniqI1mp5FlicZV0bIP3GndRqCgpLdB4FBTRU8O4tsiQKuSck4HudSdZaxkaNGjSSRrxhng9iOde6NJJYO208FDUXDpS4KXg870iyZxNTOclQf7hYrgdht99e1NBeYaB6GCtStSZliikqIFJp053M/ID8AAcZJ7++tfdLZR3SmNPXQiRO4OSGQ/mVhypHoQQRqlFlqbfURtFe5DR7gGgrUEhC+oV+Dn650F7OQUTM0izlihdK211RpL5SqiosQNVTKxhRnYhQxPbOAcDOM4PzmXmKg+AkmuPhLHEpfxmIUofRg3cHtyNaChtkHUzCsq62WehgqHVaHwwib43IBfuWwRkc47HGnuqLPYYaKavq6SAVBXwYJHXcVkk8i7R7ksBxpwy+qw5sIjdMJIXZRysmsUNv/Z1bKK5grNV+DTDxU/iAyuM++CFY6yPwr0DVltcvI9FM9Nu7MwH4Tn3Kka3N06fa+CSkVzLNZKCMU5J4NUcEP8AUBAAT+Y6wKTvdPj6+ojbNfUSS7BwdvYffCjWvghcJiOCF0UBOfKO5OVSS1CRUcAbxaqVIF28kbyFJ+wyftrTf0KpKaGttsUZkv1Cq1NBVSSt/EVWzG2M4BBG1sfXjdrOUcCVPUlsilB8NRJICGIIYLgYIPsTrS3aFKSkFdT1Qo6ikbxYqiWUkZ9VYk8qw4I+/caoY/ioirW09jsFTra5sVQInDddFs1/orlaILg0yQhwRIshCmN1JDqc9iCCPtp79+2j/wBUov8A51/4643U9WxzXKqqqe3yNTTojiKYKoWbGH29/KfmAcg++p1m6koLjVLSTUr0dSw8iyBSsmO+0g9/lxrHnr5oibR3A5BVeeaeG56d2991v+sb7RDpK8PRV9NJN8I6xhJlJ3MpA/XWc6To2krq6pScxClqY6ZVjUESQpCpCcjtmQtx7aTUR06wu88KMiKWIZB2H/J1Jt3TNrntEMq0a0tXVQrIZYS0bozKO2CO3A+2lSYn2tpGWyehruvcZdlW3euSS+3G9lgaSy0klOmAfNKcM/PqBhB9c6aSlit9rtNFcqmSmpCfHraoA/7QHfycHGXOSSMcHOoU9jFRZKq32e51UNNLvjKz7ZAW3Hex4zkkHPPrq4ir7rSRhaqlgq0VQC1K2xj7+Rzj/Nq9DilEQYS/KdtVcjxKlddjnWPipFOkV0t1feGqrdd4A0hAq4VZjHGCF869s4J7eum/2a0Akvss+yNI7bRLAsaZxHLMRLIB8gNgHtqN49guszRVUHw9SwKnxo2glYeoDcbgfkSDrS/swTfYJ69gQ1bXTyZ91Vyi/bao1ayNa27XXBRJA1rbtcCCtho0aNQQEaNGjSSSWYBSSQAO5Os9ceo9qSx0CDxcYSSQZUH3xnnUzqSdobftU4MjBeD6eushrAxbE5Kd4ji33Kyq+tfE4MZukTS3apZjVXytKt/ZwhIlH02rn+ZOmIrfTxzicq8sy8LLNK0jDPfBYnGpWvNc9LW1Egs55WO+qmf7zlJ6BuEFJcb9Q1VXFHmrjkhSSQAnxEHAB9yp1I6quVOaqK41Ega0WpHlYo2fGqd3hqgAPJU54/MR6jWWno0nv1TFRwUxuU1tZ6eWeMN4bo2FIPpjfqXKeoHtkdqS0UdAkMsSpVGrBRisgIKqVJbIBznack/XXa0OaWljcOQujpJ2mIF29kzRdUVFp6VuVRU2q5i6XDxZ5p5IFjjjlK7UjG4hiFCqPKp7Z9zrIUkQhtsEIlLFI1UtEQSSB31vr3VmCuulzZfGS0W4vHGT5fEYMzEj3woH0J99M19htdXV26CahpnqZYzLNUpEEZlUDONvuWH21vUcwpiSBe60KWQhuYjdYivknpTBXUw3TUkgkCHjeuCGH1Iz+mldc3GO5JbVpGV6aSCSqiLcBnGAufpuOtpd+lrVS061tDaIp5KVvFanbcwnUDlQCTz6j5jWd6lit1renoq2hhuNSrtLRxNwIYWOR4nGBg5A4OcfU6zMZYKioZUsj9oafnyQaiEy1DJI2XdtYcqfben+krjZ7bUrL4k1TTb1WaveIHGFc+Vh+FvxdyNZXrums9tuzydOMvhrRRVW6KUugkGSjAknkhR/ydWVqpIb1SXd6aY2000HirSQOjxyT+bsjqdv4QfKBndnOdVl0a0G7pDV2U/D0pZK+oSoMjTu2CH3A+ZVHpjjJHpqrlOQnKdOEcslNwWG+twuhhTVUO1/7WLB+41e9O1XxdmpHZt0saCKbPcSJ5Wz9xn76pYHianjaBlaJlBjKnIK+mm7FUNbuqJaJm/gXVPGizxtmQAOP8SAHH9w65zCJQJnRnn9FzmFzBsrmHlNxKKO9XS3s4y0vxkC47Rycn/OH/nqZjPfTnWNA/hQ3qjhaWrt4bdGn4pYD+NAPljcPmvz1GjqYZqRamGQSQum9XQ5DDGeDoOK0pZN1Bs71QsSpiyXMNnKLXVtt8UUFdJEWkAHhyDjntn2z6ai9PVNN0u8tFZDdJ1p1zNFEsk8UXrz3APPYc+uNaHp21QXGzy1NeaaqgukSvNEFyoGOBnPOB+vPy1FsnUvSlpZLHR1jjbIVE0ysUdyfWQ8E+mc+mlEXRBzIsxI3A0C1aXCnhoOY7a2Wks3VNLX08UryKUkGUmQ5Rh760KOrqGRgynkEHIOsK/RFvesqqj4qujSeXxlggnMaRMe5AXvk5POe+pfQdbUeLcLXPUfFJRTlIqg4/iDjvjjIJwceoOtjD8Q6rshN/pY/ujNZJFpIbgrZaNGjW2jLOdWt/Dpx6ZOszLLHChkmkWNB3ZjgD21p+rV/hU5/vEfprF3+CCqstZFVFViMTFnZchcDOceuuNxNuevLXbaLnK9uaqsfBJrbzTUVdBTTB9sqbjMoykYyANx9Mk99TvGh8cQCVDMRu2Z52++NZqGKhDGSy05BaLZIsS4hdNuQCr8HuWwoGcDnGm+nEuVBW1lvholaONo5DU1k48Uo68BtoOSCGxzwMDUp8NjZHmB1A1urdZhTYIs7TdX0a7etbTIGA3UlTHj35jP/HVj1zVpQ2AVTs6pFV0zMYxlsCZcgD1OM6rajeep+n/DKg+NMWyednhHOPvjT9/liqep6SCscC322mevnVhkF87Y8j1xhj9QNdNgZPYGj5+qVGzqBg/N09Q0dRcLfd5bhGsctzUkUxGTFFs2ore7EZJ+uPTOq6qrnfpKx3eAYrIpKZFy2M72WN0PyIJ4+QOr+0rUzSz3CriNO84VYYWbzJGucFv7xJJPsMDVX0uIXpaiCqpglM9yme3xVC5Yqp3bsHthtxHsMa1wDYBbwaGiwV6FmS5zHBNO8SkH2cEg/wAwR6eh1y/rGKqHVt0QI5mlSNqZcZ3rtAAX/Fnj566bca0UhpEGDLU1Cwxg+uck/wCUE6RdKKmnQ1bhYamniYw1YQF4PUlf5ak4XGm4VulqDTyB41/4uO00aXR9kdA9RMjeHIpi5jfnynPY8Nx8tKWnqDGskdLJFTQytHPuXb4bY4Vl9Mg59tFTc7jLNNPDFSyRVU3iyBS0ROSGBBHIIOSDnIyRqd0yr1l4raGumcw3BRPNCTvEnhnAQu3mIGR9dBqWVFNE6aRnst1KIf4ina4vka3L4DU28fFaXohy3TdODkoryLHkY8gc7f01Kvshpv3bWqPPT3CAjHs7hD+jH+erKKKOGJYYUVI0UKqqMBR7ag3JFnuFlpGwRPcIzz67AX//ADrz+mk6teHtFruuuGilM1b1ALXN/wDa3HH8/Q6wdwo5emK2oigQvba3fLSjv4M/cx/7p7j55Htreah3a2012t8tDVqTFIPxA4ZCDkMp9CDyDrpZYmzMyO2XQzwtmZlcqbo6xUNJ0l/1fUAT3Cn3y1KsSu9gckLnCjJ7DXPv6C9S7lov3bGVKbfiFnTwsds993zxjV/aaGkrI6mluFKgrqSYw1aqSqyMOQ+0HHmBDffVtRXHqG20kVspoaKoiiTZHWzTuHVfTcmDuIGP6wz8tYhmdDK8XGa+ubTyN9UakxzsznRj2Taxv+i1dRTQLZGpa+fbCKfw5pBKYzjbgndkEfXVP+zSJY45FhLGnTxFp2YYLRbzsJ9+PU8nvqjjslJ4afGIayYEs8k7Ft7E5J2k4HPYY41u+lqYR0rzkYMhwOPQafDADUBrTfW54H0+aze2tq5mtYNBqr4aNA7aNdYr6o+q0JoYm/LKP9DrCXS2UtZumq43qVjjO2nZ/wCGf8PbPzOuj3uLxrZOuOQu4fbXNuppfDs8uDjxnSE474dwv+h1zGKRvFcwtNi632WJXMd2luXmypbb0/XVtqpjIIZ4pszFqiaQHzDHmUcNhfKDnkan1tsfp+VLvHVyzGWZFuCsQEdD5Qyr/V2eXt3AOcnnWimraSldoGYIYlQlFH4VY7V/01XXaRLx05eISpiKpPCQ3JVlBwePsdEdI6TRw9k7/VdZLSxvhMbtbhNQq0vXlrAUlYaKofOeASUA1L6mnttBc1mraKaoNTRv4gj24EcTBskEg5y2q/o2Vq7qB6qRCClopz5vdyxI/TT3VsKVXUUMedzra6hdvp52Uc/y1sUrjSYaD3fdcvC7ogEcD89Vdw36ieZIajxqSZ/wpVRGMMeeAx8pPB4B03eCaa5W+4yyQpRRLKk7zShBGGAw4zwfw4++o1DKLp0506KhY5FqzAJlddwOEJIIPzXUBrTajfq2SCkQJSyrHEjEssbbASVUnAPmxq3W4g2kjzOF1pPrAyEyOHNk5eeorLVw08tvv1tSrppRNCJpwqSHBBU/IhiMjscHTlV1Nba61TUyyBq2ohkQUcTeI2dpGCyZAB9yR3HvqPLUillvcjRxlae0F03KOCWfP+g1LoIhDRwIAoKxqDtHc476zJ8ddHA2TJq7x2VeXEiyFsgb7y5dMlbS2xZnt9bGiKuZHp2Cfz7frq0sVPVx9S2xjQ1MWRIWaaIoPDK9xnvzt1pbo/jdHrZ6kNIGvJpmLHOFYtKAPltIHy07DXS3Cq6Ymm2+I1mkMmzsH3Rhh9iutCvxqeeikY4Cxb4/dPOW9Bzh3X81denPfUS3xfG9Y0xxuittM8pPtJJ5V/yh/wCel19XDb6OWqqDiKNcnAyT7AD1JPYas+kqCektr1FaCtZXSGolU94wQNqf4VwPrn31yWDU5MhmOw9Vm4VCXS9Q7BXmgd+dGvGZVUlyAoGSc9hrowugWKn/AIfXV1iTAV6OmlbH5iXX/QDUppJTVR0tJTvU1UgLLGpA2qMAszHgAEj586rbLKbjW3O9ZzHW1GKc4/sUAVT9Dgn760vR0EU7VNxad2qQ707whvLEqscDb7ng5Pvrm6pjJqt7uBbzt91iGBlVWu7huq9Ka8NUJSvbfBmfBEpkDxKueSWHqPy8Z/nrYWuuhgpY6esMFNMjmIIZOHI5BXPfIIP3xrnHUHX13oeoK6mo0pvAgfwljkjJJYAckg/PWha40vUHTlNHFSxG4XimfwomBIRiNrNu4IUd8jB4GOdaFC11O+7We8t/+UdijbIBo7Y3W+HbRpumjMVNFGzbiiBS3vgd9GuhQV7IodWVhwRjXHuvXlgSW2Uhj8ePNS5kzhI4/NnPuTtA+p9tdjI1zf8AaRanpa6puxinkoK+jFJVPToXkp2UkpJtA5XzHPfsOO+qVVSiVzZLatQnU7JZGl3Czlyr/wB6QSV9IpAlt6sRJ5CrJKCQc9iOf10q6JIls6pjjbPxkyCMRndjxI0VsY++q0V1FczG9xt1LdqmMbDNSVEZBxnBKuyle5yD20+93mpVxQ0tFaTKzOyTOssszY7JHGeScdydZzhKNGt279vzTuRHVdSbgR66630RXXiewXqaK3VO1pYYhIppDMRt8qgHcPrj56m9MzV17qDernUJJIniUqokHhqUV/xEEk5ONOyWSavaOrlq56OSaJTUwRBSN+0A4YjIPpq3oqSCipIqamTZFGu1Rkk/cnknVKoxH+lEDXXPKwZ6pnQDG+9ysVabrdIK+2ULzwm3xXECmhhj/itiUqwPP9UNk49AfbWltNwimuNzpgsvifFSzMZFIzmRlA59go+2NQblQ0dB1BBdQVojICfjhHvEEwIwzL22su5WP0+unrEjz3m4XMVZq4pMIswj2JK3LMyD0TkKP906s1lRHU0VyddLeiuVEkUtFn2280uroa26Vl1W3QpKptM1M7bwMyblKL+jj7HUrp68QX21RV9Krojll2PjcpU45x/P76pqORbMtdTVV3q7dM/iBnho/GFREzs6shwcON5XHy1Z9M0q09vLR0fwMUsrSRUx7xIQAob+9gZPzOqtc2HsbA03I2+u6DXRxNpGZTqPwrGXmruct9qaSl4c3BalIhESwlVBGpz2KFeT8/XU20vfI77S0vwT7afMK5gKpHGz75MN6+mO51vkBZwFGWPbVxQUPw+Hkw0ncew1bp6+SqaImRDLlyk/r809PNJUjptbpaxKraXpyOS6R3K4TSTGHBpqY8RxNjG8j+s3sT29NaD9T7nXmdejnsCfprQjjEbAxuwWvHG2NgY3hHGsh1XXTXWok6foS8cIwLjUrxsQjPhKfzHjPsDrV1LPFEWWNmY8KAM86zUFLdLrVVYpmhpUp5fCd6iIuZHwCcAEYA3D5nntqpWVTohlZv3nYfugVEkpPThF3ei8ijSKJI4kCxqAqqPQD00mot+6P96eC6rSyxvLLFkP4YcFuRyeM5+WdTabpypaiM1ZKDc95ZPBlbwgAeFwfQjvkZ5+WrymvkEDQxC31MVEzCNapgAu4nAyM7sE8ZI1mYdSxulzOk/c/ZUqbDJI5BI8+OiqL/0/0xdF/fFxSPaQC08UpUSj0B2nzfTvpy9TWf8Ao0ppmp08Hb8Aq+VknBxGFXuG3YGPtrSw2S1Q1XxUVupUqM58RYgGz7506LXQLWmtFFTiqPebwxvP3763G4cQQS86FbbpnOABOgUiHeYUMgAfaN2Pf10aXo1poKNeEZ+mvdGkkqu4dPWe5AivtVHUZ7+LArZ/TXlJ05ZaJVSjtVJAq9vDiVcfy1a6NMWgixTEX3UE2igbvSx/rpLWS3kY+GUfME6sNGgmlgO7B5BDMMZ/xHkqz9w27/wDj18x50Cw28doT/7jqz0aj2On+AeQTdni+EeSrlslAv8A3cH6knXv7mt//lU/XVho0/ZYLWyDyT9CL4R5KHDbaOA/w6dF+2nxTxDtGv8ALTujRWxsaLNFkRrQ0WAsm/BjwR4a4PcY0pVVQMKBjtjStGpWCdeHWT+KgtVbcXupNKZqreJnB8N1IAXDdgcAAg+v2OtbqLcaGC40NRR1SloZ0KOAfQjVWspW1MXTcbKTTY3XELyOrpup5IoxcDVrORTyxRv4CLnynONuMe/z10e8JVfG0b1rRtZkdGnWLIk8UMCjE+sYPcfTPGdTRYru8BpZ76GhKhTKlKFmI9TuDbcn3CjS06alkaJK68VdXSxsGMDpGokwcjcyjJH359dZraKo6rHWaMvp3q3UVXWAuALC2mi0I17o0a3AqSNGjRp0l//Z"/>
          <p:cNvSpPr>
            <a:spLocks noChangeAspect="1" noChangeArrowheads="1"/>
          </p:cNvSpPr>
          <p:nvPr/>
        </p:nvSpPr>
        <p:spPr bwMode="auto">
          <a:xfrm>
            <a:off x="63500" y="-523875"/>
            <a:ext cx="1114425" cy="1076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the Reduced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the difficulty of the problem by multiplying or dividing the three lengths by the same number to obtain a similar, but simpler, triangle in the same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the missing side of the easier triangle.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back to the original problem.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632448" cy="758952"/>
          </a:xfrm>
        </p:spPr>
        <p:txBody>
          <a:bodyPr/>
          <a:lstStyle/>
          <a:p>
            <a:r>
              <a:rPr lang="en-US" dirty="0" smtClean="0"/>
              <a:t>Find the value of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4800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 you notice about 55 and 77?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problem can be reduced by dividing each side by 11.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7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25 + y</a:t>
            </a:r>
            <a:r>
              <a:rPr lang="en-US" baseline="30000" dirty="0" smtClean="0"/>
              <a:t>2</a:t>
            </a:r>
            <a:r>
              <a:rPr lang="en-US" dirty="0" smtClean="0"/>
              <a:t> = 49</a:t>
            </a:r>
          </a:p>
          <a:p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= 24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 =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902" y="609600"/>
            <a:ext cx="262709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438400"/>
            <a:ext cx="1898109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181600"/>
            <a:ext cx="762000" cy="559837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962400"/>
            <a:ext cx="3867150" cy="5334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965448" cy="758952"/>
          </a:xfrm>
        </p:spPr>
        <p:txBody>
          <a:bodyPr/>
          <a:lstStyle/>
          <a:p>
            <a:r>
              <a:rPr lang="en-US" b="1" dirty="0" smtClean="0"/>
              <a:t>Find AB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2286000"/>
            <a:ext cx="4038600" cy="3767328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Method 1</a:t>
            </a:r>
          </a:p>
          <a:p>
            <a:r>
              <a:rPr lang="en-US" dirty="0" smtClean="0"/>
              <a:t>(10, 24, ?) belongs to the (5, 12, 13) family.</a:t>
            </a:r>
          </a:p>
          <a:p>
            <a:r>
              <a:rPr lang="en-US" dirty="0" smtClean="0"/>
              <a:t>10 = 5 • 2</a:t>
            </a:r>
          </a:p>
          <a:p>
            <a:r>
              <a:rPr lang="en-US" dirty="0" smtClean="0"/>
              <a:t>24 = 12 • 2</a:t>
            </a:r>
          </a:p>
          <a:p>
            <a:r>
              <a:rPr lang="en-US" dirty="0" smtClean="0"/>
              <a:t>So AB = 13 • 2 = 26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2209800"/>
            <a:ext cx="3810000" cy="3843528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Method 2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 + 24</a:t>
            </a:r>
            <a:r>
              <a:rPr lang="en-US" baseline="30000" dirty="0" smtClean="0"/>
              <a:t>2</a:t>
            </a:r>
            <a:r>
              <a:rPr lang="en-US" dirty="0" smtClean="0"/>
              <a:t> = (AB)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100 + 576 = (AB)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676 = (AB)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26 = AB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24315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53340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Both methods get the same answer.  Which method will you use?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277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Georgia</vt:lpstr>
      <vt:lpstr>Wingdings</vt:lpstr>
      <vt:lpstr>Wingdings 2</vt:lpstr>
      <vt:lpstr>Civic</vt:lpstr>
      <vt:lpstr> NOTES 9.6</vt:lpstr>
      <vt:lpstr>Pythagorean Triples</vt:lpstr>
      <vt:lpstr>Other common families:</vt:lpstr>
      <vt:lpstr>Principle of the Reduced Triangle</vt:lpstr>
      <vt:lpstr>Find the value of x.</vt:lpstr>
      <vt:lpstr>Find AB</vt:lpstr>
    </vt:vector>
  </TitlesOfParts>
  <Company>Kyrene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of Right Triangles</dc:title>
  <dc:creator>KSD</dc:creator>
  <cp:lastModifiedBy>Gregory Peters</cp:lastModifiedBy>
  <cp:revision>8</cp:revision>
  <dcterms:created xsi:type="dcterms:W3CDTF">2012-01-16T21:16:54Z</dcterms:created>
  <dcterms:modified xsi:type="dcterms:W3CDTF">2015-02-10T20:50:44Z</dcterms:modified>
</cp:coreProperties>
</file>