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B607D-3781-4242-AE5A-E2931418909D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68048-8D08-4038-8FCB-90F96B2FF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6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68048-8D08-4038-8FCB-90F96B2FFB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05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68048-8D08-4038-8FCB-90F96B2FFB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0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DA8C62-367D-4F80-B88A-56D6AA47489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90CF81-0FB0-4651-A53A-22F6A07E810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9.5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Find the distance between the two points: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2711116" cy="25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524000"/>
            <a:ext cx="2634916" cy="250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0"/>
            <a:ext cx="264694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(4, 4)  and  (-6, 4)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1219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(-2, 6)  and (-2, -5)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(4, 6)  and (-5, -3)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9800" y="2133600"/>
            <a:ext cx="76200" cy="76200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" y="2133600"/>
            <a:ext cx="76200" cy="76200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7"/>
            <a:endCxn id="10" idx="2"/>
          </p:cNvCxnSpPr>
          <p:nvPr/>
        </p:nvCxnSpPr>
        <p:spPr>
          <a:xfrm>
            <a:off x="750841" y="2144759"/>
            <a:ext cx="1458959" cy="26941"/>
          </a:xfrm>
          <a:prstGeom prst="line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3400" y="42672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Count between 4 and -6.</a:t>
            </a:r>
            <a:br>
              <a:rPr lang="en-US" b="1" dirty="0" smtClean="0">
                <a:solidFill>
                  <a:srgbClr val="FF9900"/>
                </a:solidFill>
              </a:rPr>
            </a:br>
            <a:endParaRPr lang="en-US" b="1" dirty="0" smtClean="0">
              <a:solidFill>
                <a:srgbClr val="FF9900"/>
              </a:solidFill>
            </a:endParaRPr>
          </a:p>
          <a:p>
            <a:r>
              <a:rPr lang="en-US" b="1" dirty="0" smtClean="0">
                <a:solidFill>
                  <a:srgbClr val="FF9900"/>
                </a:solidFill>
              </a:rPr>
              <a:t>Distance is 10 units.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91000" y="3429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14800" y="1828800"/>
            <a:ext cx="76200" cy="76200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6" idx="7"/>
            <a:endCxn id="15" idx="2"/>
          </p:cNvCxnSpPr>
          <p:nvPr/>
        </p:nvCxnSpPr>
        <p:spPr>
          <a:xfrm>
            <a:off x="4179841" y="1839959"/>
            <a:ext cx="11159" cy="16271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29000" y="42672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Count between 6 and -5.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Distance is 11 units.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48600" y="1752600"/>
            <a:ext cx="76200" cy="762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53200" y="3200400"/>
            <a:ext cx="76200" cy="762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4" idx="1"/>
            <a:endCxn id="23" idx="1"/>
          </p:cNvCxnSpPr>
          <p:nvPr/>
        </p:nvCxnSpPr>
        <p:spPr>
          <a:xfrm flipV="1">
            <a:off x="6564359" y="1763759"/>
            <a:ext cx="1295400" cy="14478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72200" y="4267200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Draw in a right </a:t>
            </a:r>
            <a:r>
              <a:rPr lang="el-GR" b="1" dirty="0" smtClean="0">
                <a:solidFill>
                  <a:srgbClr val="7030A0"/>
                </a:solidFill>
                <a:latin typeface="Comic Sans MS"/>
              </a:rPr>
              <a:t>Δ</a:t>
            </a:r>
            <a:r>
              <a:rPr lang="en-US" b="1" dirty="0" smtClean="0">
                <a:solidFill>
                  <a:srgbClr val="7030A0"/>
                </a:solidFill>
                <a:latin typeface="Comic Sans MS"/>
              </a:rPr>
              <a:t>.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Use the Pythagorean Theorem to solve.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9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 + 9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 = c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162 = c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</a:p>
          <a:p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   = c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553200" y="3200400"/>
            <a:ext cx="13716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3" idx="6"/>
          </p:cNvCxnSpPr>
          <p:nvPr/>
        </p:nvCxnSpPr>
        <p:spPr>
          <a:xfrm flipV="1">
            <a:off x="7924800" y="1790700"/>
            <a:ext cx="0" cy="14097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152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9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24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9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6248400"/>
            <a:ext cx="466725" cy="3429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5" grpId="0" animBg="1"/>
      <p:bldP spid="16" grpId="0" animBg="1"/>
      <p:bldP spid="23" grpId="0" animBg="1"/>
      <p:bldP spid="24" grpId="0" animBg="1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Theorem 71: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If  </a:t>
            </a:r>
            <a:r>
              <a:rPr lang="en-US" sz="2800" b="1" dirty="0" smtClean="0">
                <a:solidFill>
                  <a:srgbClr val="0070C0"/>
                </a:solidFill>
              </a:rPr>
              <a:t>P = 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, y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)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0070C0"/>
                </a:solidFill>
              </a:rPr>
              <a:t>Q = 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, y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) </a:t>
            </a:r>
            <a:r>
              <a:rPr lang="en-US" sz="2800" dirty="0" smtClean="0"/>
              <a:t>are any two points, then the distance between them can be found with the formula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2514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PQ</a:t>
            </a:r>
            <a:endParaRPr lang="en-US" sz="32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5514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324600" y="35052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343400"/>
            <a:ext cx="347014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09600" y="5486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Leave answer in lowest terms – reduce radical.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56388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Find the distance between A (11, 10) and B (3, 7).</a:t>
            </a:r>
            <a:endParaRPr lang="en-US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676400"/>
            <a:ext cx="5298831" cy="60960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1676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1676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667000"/>
            <a:ext cx="2434590" cy="685800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810000"/>
            <a:ext cx="2362200" cy="654148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876800"/>
            <a:ext cx="1371600" cy="641268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Mid-Point of a line.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2133600" cy="685800"/>
          </a:xfrm>
        </p:spPr>
        <p:txBody>
          <a:bodyPr/>
          <a:lstStyle/>
          <a:p>
            <a:r>
              <a:rPr lang="en-US" dirty="0" smtClean="0"/>
              <a:t>Midpoint = 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447800"/>
            <a:ext cx="4223288" cy="1143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048001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mid-point of line AB when A is (11, 10) and B is (3, 7).</a:t>
            </a:r>
            <a:endParaRPr lang="en-US" sz="2800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62400"/>
            <a:ext cx="5638800" cy="77997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181600"/>
            <a:ext cx="4465820" cy="838200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400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Identifying Shapes with Coordinates</a:t>
            </a:r>
            <a:endParaRPr lang="en-US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267265"/>
            <a:ext cx="3334043" cy="277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295400"/>
            <a:ext cx="2971800" cy="267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38600"/>
            <a:ext cx="341589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114800"/>
            <a:ext cx="2971800" cy="252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9342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Rectangle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74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D = (7, 1), E = (9, -5) and F = (6, 04), find the length of the median from F to DE.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4419600" cy="39471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 the midpoint M of DE.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(8, -2)</a:t>
            </a:r>
          </a:p>
          <a:p>
            <a:r>
              <a:rPr lang="en-US" sz="3200" dirty="0" smtClean="0"/>
              <a:t>Use the distance formula to find FM.</a:t>
            </a:r>
          </a:p>
          <a:p>
            <a:r>
              <a:rPr lang="en-US" sz="3200" dirty="0" smtClean="0"/>
              <a:t>FM = </a:t>
            </a:r>
            <a:endParaRPr lang="en-US" sz="32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828800"/>
            <a:ext cx="3819525" cy="296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800600"/>
            <a:ext cx="985308" cy="72390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</TotalTime>
  <Words>229</Words>
  <Application>Microsoft Office PowerPoint</Application>
  <PresentationFormat>On-screen Show (4:3)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Comic Sans MS</vt:lpstr>
      <vt:lpstr>Gill Sans MT</vt:lpstr>
      <vt:lpstr>Wingdings</vt:lpstr>
      <vt:lpstr>Wingdings 3</vt:lpstr>
      <vt:lpstr>Origin</vt:lpstr>
      <vt:lpstr>The Distance Formula</vt:lpstr>
      <vt:lpstr>Find the distance between the two points:</vt:lpstr>
      <vt:lpstr>Theorem 71:</vt:lpstr>
      <vt:lpstr>Find the distance between A (11, 10) and B (3, 7).</vt:lpstr>
      <vt:lpstr>Mid-Point of a line.</vt:lpstr>
      <vt:lpstr>Identifying Shapes with Coordinates</vt:lpstr>
      <vt:lpstr>If D = (7, 1), E = (9, -5) and F = (6, 04), find the length of the median from F to DE.</vt:lpstr>
    </vt:vector>
  </TitlesOfParts>
  <Company>Kyrene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Distance Formula</dc:title>
  <dc:creator>KSD</dc:creator>
  <cp:lastModifiedBy>Gregory Peters</cp:lastModifiedBy>
  <cp:revision>10</cp:revision>
  <dcterms:created xsi:type="dcterms:W3CDTF">2012-01-16T19:45:55Z</dcterms:created>
  <dcterms:modified xsi:type="dcterms:W3CDTF">2015-02-09T00:36:39Z</dcterms:modified>
</cp:coreProperties>
</file>