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64" r:id="rId4"/>
    <p:sldId id="265" r:id="rId5"/>
    <p:sldId id="266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56C080-4905-477C-A807-9B9A058CD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1E50C-EC9C-4FE9-8693-11DEAE5EE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4367-FD80-44A2-BAF5-EE1DB06C9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D1A79-BFE3-4696-A6F2-4A8C3B737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32983-6B4C-4CA8-AD91-1A702DFE2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D4B4F-36D8-4BFA-9B93-52C7BC29F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CE0D9-9799-4193-A094-6034483A1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19FB6-5566-4AAB-B723-4C1D9B1F7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1B508-7B7D-4A61-9880-61E849272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B45E3-16AC-416C-8D9F-C709F1C0A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A6893-6674-4834-BD71-8F800F264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05C8901-A650-4DB1-B442-AD07057F41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5.4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FOUR-SIDED POLYGONS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Polygons: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Plane figures</a:t>
            </a:r>
          </a:p>
          <a:p>
            <a:r>
              <a:rPr lang="en-US" dirty="0" smtClean="0"/>
              <a:t>Many </a:t>
            </a:r>
            <a:r>
              <a:rPr lang="en-US" dirty="0"/>
              <a:t>sided figures</a:t>
            </a:r>
          </a:p>
          <a:p>
            <a:r>
              <a:rPr lang="en-US" dirty="0"/>
              <a:t>Straight line segments</a:t>
            </a:r>
          </a:p>
          <a:p>
            <a:r>
              <a:rPr lang="en-US" dirty="0"/>
              <a:t>Consecutive sides intersect at endpoints</a:t>
            </a:r>
          </a:p>
          <a:p>
            <a:r>
              <a:rPr lang="en-US" dirty="0"/>
              <a:t>Each vertex belongs to only two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polygon?</a:t>
            </a:r>
            <a:endParaRPr lang="en-US" dirty="0"/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2362200" cy="141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4384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  EFGH is not a polygon because it is not entirely made up of straight segments.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267200"/>
            <a:ext cx="251122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434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4958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  ABCDE is not a polygon because nonconsecutive sides do not intersect.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polygon?</a:t>
            </a:r>
            <a:endParaRPr lang="en-US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2590800" cy="17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236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181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3622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.  PKMO, PKMOR and POR are polygons but PKMOPRO is not because each vertex must  belong to exactly two sides.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7654" y="4876800"/>
            <a:ext cx="2347072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38600" y="5181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4.  SVTY is a polygon but SVTXY is not because consecutive sides must be </a:t>
            </a:r>
            <a:r>
              <a:rPr lang="en-US" sz="2000" b="1" dirty="0" err="1" smtClean="0">
                <a:solidFill>
                  <a:srgbClr val="FF0000"/>
                </a:solidFill>
              </a:rPr>
              <a:t>noncollinear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polygon?</a:t>
            </a:r>
            <a:endParaRPr lang="en-US" dirty="0"/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2876550" cy="147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438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286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5.  PLAN is not a polygon because it is an open figure.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67200"/>
            <a:ext cx="5981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4648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5791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</a:rPr>
              <a:t>.  Yes, these are all polygons.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64462" cy="1233488"/>
          </a:xfrm>
        </p:spPr>
        <p:txBody>
          <a:bodyPr/>
          <a:lstStyle/>
          <a:p>
            <a:r>
              <a:rPr lang="en-US" sz="3600" dirty="0"/>
              <a:t>Name polygons by their </a:t>
            </a:r>
            <a:r>
              <a:rPr lang="en-US" sz="3600" dirty="0" smtClean="0"/>
              <a:t>sides, either </a:t>
            </a:r>
            <a:r>
              <a:rPr lang="en-US" sz="3600" dirty="0"/>
              <a:t>clockwise or counter clock wise.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/>
              <a:t>Convex Polygons: </a:t>
            </a:r>
            <a:r>
              <a:rPr lang="en-US" sz="2800" dirty="0"/>
              <a:t>A polygon in which each interior angle has a measure less than 180 degrees.</a:t>
            </a: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838200" y="3962400"/>
            <a:ext cx="1828800" cy="1676400"/>
          </a:xfrm>
          <a:prstGeom prst="hexagon">
            <a:avLst>
              <a:gd name="adj" fmla="val 30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V="1">
            <a:off x="46482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46482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 flipH="1" flipV="1">
            <a:off x="5486400" y="4419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 flipH="1">
            <a:off x="5029200" y="3962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V="1">
            <a:off x="5029200" y="4419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889125" y="589915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yes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4648200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0000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1676400"/>
            <a:ext cx="7793037" cy="2147888"/>
          </a:xfrm>
        </p:spPr>
        <p:txBody>
          <a:bodyPr/>
          <a:lstStyle/>
          <a:p>
            <a:r>
              <a:rPr lang="en-US" sz="3200" b="1" u="sng" dirty="0"/>
              <a:t>Diagonals</a:t>
            </a:r>
            <a:r>
              <a:rPr lang="en-US" sz="3200" dirty="0"/>
              <a:t>:  a diagonal of a polygon is any segment that connects two non-consecutive (nonadjacent) vertices of a polygon.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914400" y="4343400"/>
            <a:ext cx="32004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5334000" y="4114800"/>
            <a:ext cx="2362200" cy="18288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914400" y="4343400"/>
            <a:ext cx="3200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914400" y="4343400"/>
            <a:ext cx="3276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5334000" y="4800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5410200" y="4800600"/>
            <a:ext cx="1828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5791200" y="594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91200" y="4114800"/>
            <a:ext cx="685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6477000" y="41148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V="1">
            <a:off x="5791200" y="48006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 animBg="1"/>
      <p:bldP spid="109579" grpId="0" animBg="1"/>
      <p:bldP spid="109580" grpId="0" animBg="1"/>
      <p:bldP spid="109581" grpId="0" animBg="1"/>
      <p:bldP spid="1095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228600"/>
            <a:ext cx="3802062" cy="1447800"/>
          </a:xfrm>
        </p:spPr>
        <p:txBody>
          <a:bodyPr/>
          <a:lstStyle/>
          <a:p>
            <a:r>
              <a:rPr lang="en-US" dirty="0"/>
              <a:t>Quadrilaterals:  </a:t>
            </a:r>
            <a:r>
              <a:rPr lang="en-US" sz="3200" dirty="0"/>
              <a:t>4 sided polygons.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Parallelogram:  </a:t>
            </a:r>
            <a:r>
              <a:rPr lang="en-US" sz="2800" dirty="0"/>
              <a:t>both pairs of opposite sides are parallel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Rectangle:  </a:t>
            </a:r>
            <a:r>
              <a:rPr lang="en-US" sz="2800" dirty="0" smtClean="0"/>
              <a:t>a parallelogram with at least one right angle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Rhombus:  </a:t>
            </a:r>
            <a:r>
              <a:rPr lang="en-US" sz="2800" dirty="0" smtClean="0"/>
              <a:t>a parallelogram with at least two consecutive sides are congruent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Kite</a:t>
            </a:r>
            <a:r>
              <a:rPr lang="en-US" sz="2800" b="1" dirty="0"/>
              <a:t>:  </a:t>
            </a:r>
            <a:r>
              <a:rPr lang="en-US" sz="2800" dirty="0"/>
              <a:t>two disjointed pairs of consecutive sides are congruent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Square:  </a:t>
            </a:r>
            <a:r>
              <a:rPr lang="en-US" sz="2800" dirty="0"/>
              <a:t>parallelogram that is a rectangle and a rhombus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228600" y="2286000"/>
            <a:ext cx="609600" cy="228600"/>
          </a:xfrm>
          <a:prstGeom prst="parallelogram">
            <a:avLst>
              <a:gd name="adj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228600" y="29718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533400" y="3810000"/>
            <a:ext cx="381000" cy="304800"/>
          </a:xfrm>
          <a:prstGeom prst="parallelogram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533400" y="556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533399" y="4591050"/>
            <a:ext cx="3810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 rot="10800000">
            <a:off x="533400" y="4743450"/>
            <a:ext cx="381000" cy="53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  <p:bldP spid="113670" grpId="0" animBg="1"/>
      <p:bldP spid="113671" grpId="0" animBg="1"/>
      <p:bldP spid="113672" grpId="0" animBg="1"/>
      <p:bldP spid="1136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Trapezoid:  </a:t>
            </a:r>
            <a:r>
              <a:rPr lang="en-US" dirty="0"/>
              <a:t>a quadrilateral with exactly one pair of parallel sides.  Parallel sides are called the bases of the </a:t>
            </a:r>
            <a:r>
              <a:rPr lang="en-US" dirty="0" smtClean="0"/>
              <a:t>trapezoid.</a:t>
            </a:r>
            <a:endParaRPr lang="en-US" dirty="0"/>
          </a:p>
          <a:p>
            <a:r>
              <a:rPr lang="en-US" b="1" dirty="0"/>
              <a:t>Isosceles trapezoid: </a:t>
            </a:r>
            <a:r>
              <a:rPr lang="en-US" dirty="0"/>
              <a:t>trapezoid in which non-parallel sides (legs) are congruent.  Base angles are lower and upper base angles.</a:t>
            </a: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152400" y="3886200"/>
            <a:ext cx="762000" cy="609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2286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228600" y="2895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H="1" flipV="1">
            <a:off x="838200" y="22098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228600" y="2209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 animBg="1"/>
      <p:bldP spid="114694" grpId="0" animBg="1"/>
      <p:bldP spid="114695" grpId="0" animBg="1"/>
      <p:bldP spid="11469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297</TotalTime>
  <Words>305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Blends</vt:lpstr>
      <vt:lpstr>NOTES 5.4</vt:lpstr>
      <vt:lpstr>Polygons:</vt:lpstr>
      <vt:lpstr>Is this a polygon?</vt:lpstr>
      <vt:lpstr>Is this a polygon?</vt:lpstr>
      <vt:lpstr>Is this a polygon?</vt:lpstr>
      <vt:lpstr>Name polygons by their sides, either clockwise or counter clock wise.</vt:lpstr>
      <vt:lpstr>Diagonals:  a diagonal of a polygon is any segment that connects two non-consecutive (nonadjacent) vertices of a polygon.</vt:lpstr>
      <vt:lpstr>Quadrilaterals:  4 sided polygons.</vt:lpstr>
      <vt:lpstr>PowerPoint Presentation</vt:lpstr>
    </vt:vector>
  </TitlesOfParts>
  <Company>Kyrene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ksd</dc:creator>
  <cp:lastModifiedBy>AISD Employee</cp:lastModifiedBy>
  <cp:revision>21</cp:revision>
  <cp:lastPrinted>1601-01-01T00:00:00Z</cp:lastPrinted>
  <dcterms:created xsi:type="dcterms:W3CDTF">2006-10-30T14:34:40Z</dcterms:created>
  <dcterms:modified xsi:type="dcterms:W3CDTF">2016-01-04T17:09:46Z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